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78" r:id="rId7"/>
    <p:sldId id="279" r:id="rId8"/>
    <p:sldId id="258" r:id="rId9"/>
    <p:sldId id="280" r:id="rId10"/>
    <p:sldId id="281" r:id="rId11"/>
    <p:sldId id="282" r:id="rId12"/>
    <p:sldId id="266" r:id="rId13"/>
    <p:sldId id="283" r:id="rId14"/>
    <p:sldId id="284" r:id="rId15"/>
    <p:sldId id="285" r:id="rId16"/>
    <p:sldId id="286" r:id="rId17"/>
    <p:sldId id="287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9F7AF-A8CC-4475-85D9-735F2AACB9FE}" v="98" dt="2025-04-08T23:31:05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90655" autoAdjust="0"/>
  </p:normalViewPr>
  <p:slideViewPr>
    <p:cSldViewPr snapToGrid="0">
      <p:cViewPr varScale="1">
        <p:scale>
          <a:sx n="75" d="100"/>
          <a:sy n="75" d="100"/>
        </p:scale>
        <p:origin x="974" y="43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u McMahon" userId="b62073b2-375d-452d-91f1-3778168b02f5" providerId="ADAL" clId="{5F99F7AF-A8CC-4475-85D9-735F2AACB9FE}"/>
    <pc:docChg chg="undo custSel addSld delSld modSld addSection delSection">
      <pc:chgData name="Beau McMahon" userId="b62073b2-375d-452d-91f1-3778168b02f5" providerId="ADAL" clId="{5F99F7AF-A8CC-4475-85D9-735F2AACB9FE}" dt="2025-04-16T01:19:58.185" v="749" actId="1036"/>
      <pc:docMkLst>
        <pc:docMk/>
      </pc:docMkLst>
      <pc:sldChg chg="modSp mod modClrScheme chgLayout">
        <pc:chgData name="Beau McMahon" userId="b62073b2-375d-452d-91f1-3778168b02f5" providerId="ADAL" clId="{5F99F7AF-A8CC-4475-85D9-735F2AACB9FE}" dt="2025-04-08T23:30:12.254" v="732" actId="121"/>
        <pc:sldMkLst>
          <pc:docMk/>
          <pc:sldMk cId="1713219598" sldId="257"/>
        </pc:sldMkLst>
        <pc:spChg chg="mod ord">
          <ac:chgData name="Beau McMahon" userId="b62073b2-375d-452d-91f1-3778168b02f5" providerId="ADAL" clId="{5F99F7AF-A8CC-4475-85D9-735F2AACB9FE}" dt="2025-04-08T23:29:49.018" v="729" actId="1076"/>
          <ac:spMkLst>
            <pc:docMk/>
            <pc:sldMk cId="1713219598" sldId="257"/>
            <ac:spMk id="2" creationId="{1BEF5859-10C9-4588-9727-B9362E26C29D}"/>
          </ac:spMkLst>
        </pc:spChg>
        <pc:spChg chg="mod ord">
          <ac:chgData name="Beau McMahon" userId="b62073b2-375d-452d-91f1-3778168b02f5" providerId="ADAL" clId="{5F99F7AF-A8CC-4475-85D9-735F2AACB9FE}" dt="2025-04-08T23:30:12.254" v="732" actId="121"/>
          <ac:spMkLst>
            <pc:docMk/>
            <pc:sldMk cId="1713219598" sldId="257"/>
            <ac:spMk id="3" creationId="{5671D7E5-EF66-4BCD-8DAA-E9061157F0BE}"/>
          </ac:spMkLst>
        </pc:spChg>
        <pc:spChg chg="mod ord">
          <ac:chgData name="Beau McMahon" userId="b62073b2-375d-452d-91f1-3778168b02f5" providerId="ADAL" clId="{5F99F7AF-A8CC-4475-85D9-735F2AACB9FE}" dt="2025-04-08T23:29:35.800" v="727" actId="700"/>
          <ac:spMkLst>
            <pc:docMk/>
            <pc:sldMk cId="1713219598" sldId="257"/>
            <ac:spMk id="5" creationId="{B02A8827-B1A1-2D2F-D6DD-E886B886C43E}"/>
          </ac:spMkLst>
        </pc:spChg>
      </pc:sldChg>
      <pc:sldChg chg="addSp delSp modSp mod">
        <pc:chgData name="Beau McMahon" userId="b62073b2-375d-452d-91f1-3778168b02f5" providerId="ADAL" clId="{5F99F7AF-A8CC-4475-85D9-735F2AACB9FE}" dt="2025-04-08T19:52:00.513" v="161" actId="1076"/>
        <pc:sldMkLst>
          <pc:docMk/>
          <pc:sldMk cId="3571516367" sldId="258"/>
        </pc:sldMkLst>
        <pc:spChg chg="mod">
          <ac:chgData name="Beau McMahon" userId="b62073b2-375d-452d-91f1-3778168b02f5" providerId="ADAL" clId="{5F99F7AF-A8CC-4475-85D9-735F2AACB9FE}" dt="2025-04-08T19:50:22.938" v="137" actId="20577"/>
          <ac:spMkLst>
            <pc:docMk/>
            <pc:sldMk cId="3571516367" sldId="258"/>
            <ac:spMk id="2" creationId="{0A32731C-311B-46F7-A865-6C3AF6B09A47}"/>
          </ac:spMkLst>
        </pc:spChg>
        <pc:picChg chg="add mod">
          <ac:chgData name="Beau McMahon" userId="b62073b2-375d-452d-91f1-3778168b02f5" providerId="ADAL" clId="{5F99F7AF-A8CC-4475-85D9-735F2AACB9FE}" dt="2025-04-08T19:52:00.513" v="161" actId="1076"/>
          <ac:picMkLst>
            <pc:docMk/>
            <pc:sldMk cId="3571516367" sldId="258"/>
            <ac:picMk id="2050" creationId="{A79B1F8C-12B8-C360-DDDE-3960A6A74B22}"/>
          </ac:picMkLst>
        </pc:picChg>
      </pc:sldChg>
      <pc:sldChg chg="addSp delSp modSp mod modClrScheme chgLayout">
        <pc:chgData name="Beau McMahon" userId="b62073b2-375d-452d-91f1-3778168b02f5" providerId="ADAL" clId="{5F99F7AF-A8CC-4475-85D9-735F2AACB9FE}" dt="2025-04-08T19:57:57.329" v="382" actId="1076"/>
        <pc:sldMkLst>
          <pc:docMk/>
          <pc:sldMk cId="1742861620" sldId="266"/>
        </pc:sldMkLst>
        <pc:spChg chg="mod ord">
          <ac:chgData name="Beau McMahon" userId="b62073b2-375d-452d-91f1-3778168b02f5" providerId="ADAL" clId="{5F99F7AF-A8CC-4475-85D9-735F2AACB9FE}" dt="2025-04-08T19:57:19.197" v="375" actId="20577"/>
          <ac:spMkLst>
            <pc:docMk/>
            <pc:sldMk cId="1742861620" sldId="266"/>
            <ac:spMk id="2" creationId="{4518FC28-E0BD-4387-B8BE-9965D1A57FF1}"/>
          </ac:spMkLst>
        </pc:spChg>
        <pc:spChg chg="mod ord">
          <ac:chgData name="Beau McMahon" userId="b62073b2-375d-452d-91f1-3778168b02f5" providerId="ADAL" clId="{5F99F7AF-A8CC-4475-85D9-735F2AACB9FE}" dt="2025-04-08T19:56:48.241" v="312" actId="700"/>
          <ac:spMkLst>
            <pc:docMk/>
            <pc:sldMk cId="1742861620" sldId="266"/>
            <ac:spMk id="6" creationId="{7C4B8313-9270-4128-8674-3A3E42B806BC}"/>
          </ac:spMkLst>
        </pc:spChg>
        <pc:picChg chg="add mod">
          <ac:chgData name="Beau McMahon" userId="b62073b2-375d-452d-91f1-3778168b02f5" providerId="ADAL" clId="{5F99F7AF-A8CC-4475-85D9-735F2AACB9FE}" dt="2025-04-08T19:57:57.329" v="382" actId="1076"/>
          <ac:picMkLst>
            <pc:docMk/>
            <pc:sldMk cId="1742861620" sldId="266"/>
            <ac:picMk id="5122" creationId="{1DF405FD-6203-78C8-64E4-D561275F02B2}"/>
          </ac:picMkLst>
        </pc:picChg>
      </pc:sldChg>
      <pc:sldChg chg="del">
        <pc:chgData name="Beau McMahon" userId="b62073b2-375d-452d-91f1-3778168b02f5" providerId="ADAL" clId="{5F99F7AF-A8CC-4475-85D9-735F2AACB9FE}" dt="2025-04-08T23:29:25.830" v="726" actId="2696"/>
        <pc:sldMkLst>
          <pc:docMk/>
          <pc:sldMk cId="1969787568" sldId="271"/>
        </pc:sldMkLst>
      </pc:sldChg>
      <pc:sldChg chg="modSp mod modClrScheme chgLayout">
        <pc:chgData name="Beau McMahon" userId="b62073b2-375d-452d-91f1-3778168b02f5" providerId="ADAL" clId="{5F99F7AF-A8CC-4475-85D9-735F2AACB9FE}" dt="2025-04-08T19:49:33.664" v="56" actId="14861"/>
        <pc:sldMkLst>
          <pc:docMk/>
          <pc:sldMk cId="608796113" sldId="278"/>
        </pc:sldMkLst>
        <pc:spChg chg="mod ord">
          <ac:chgData name="Beau McMahon" userId="b62073b2-375d-452d-91f1-3778168b02f5" providerId="ADAL" clId="{5F99F7AF-A8CC-4475-85D9-735F2AACB9FE}" dt="2025-04-08T19:49:14.277" v="53" actId="1076"/>
          <ac:spMkLst>
            <pc:docMk/>
            <pc:sldMk cId="608796113" sldId="278"/>
            <ac:spMk id="2" creationId="{9528DBD1-DB29-D44F-FD5A-3071BB37EF37}"/>
          </ac:spMkLst>
        </pc:spChg>
        <pc:spChg chg="mod ord">
          <ac:chgData name="Beau McMahon" userId="b62073b2-375d-452d-91f1-3778168b02f5" providerId="ADAL" clId="{5F99F7AF-A8CC-4475-85D9-735F2AACB9FE}" dt="2025-04-08T19:48:52.715" v="50" actId="700"/>
          <ac:spMkLst>
            <pc:docMk/>
            <pc:sldMk cId="608796113" sldId="278"/>
            <ac:spMk id="1037" creationId="{8E3FF0C4-4A07-C5C6-6034-899FE4E1E8DC}"/>
          </ac:spMkLst>
        </pc:spChg>
        <pc:picChg chg="mod">
          <ac:chgData name="Beau McMahon" userId="b62073b2-375d-452d-91f1-3778168b02f5" providerId="ADAL" clId="{5F99F7AF-A8CC-4475-85D9-735F2AACB9FE}" dt="2025-04-08T19:49:33.664" v="56" actId="14861"/>
          <ac:picMkLst>
            <pc:docMk/>
            <pc:sldMk cId="608796113" sldId="278"/>
            <ac:picMk id="1026" creationId="{8AD1EFFA-0046-A9D4-B4FD-E7633302575E}"/>
          </ac:picMkLst>
        </pc:picChg>
      </pc:sldChg>
      <pc:sldChg chg="addSp delSp modSp mod setBg modClrScheme chgLayout">
        <pc:chgData name="Beau McMahon" userId="b62073b2-375d-452d-91f1-3778168b02f5" providerId="ADAL" clId="{5F99F7AF-A8CC-4475-85D9-735F2AACB9FE}" dt="2025-04-16T01:19:58.185" v="749" actId="1036"/>
        <pc:sldMkLst>
          <pc:docMk/>
          <pc:sldMk cId="2241459136" sldId="279"/>
        </pc:sldMkLst>
        <pc:spChg chg="add mod ord">
          <ac:chgData name="Beau McMahon" userId="b62073b2-375d-452d-91f1-3778168b02f5" providerId="ADAL" clId="{5F99F7AF-A8CC-4475-85D9-735F2AACB9FE}" dt="2025-04-08T23:30:35.512" v="734" actId="700"/>
          <ac:spMkLst>
            <pc:docMk/>
            <pc:sldMk cId="2241459136" sldId="279"/>
            <ac:spMk id="5" creationId="{3B791582-D9AE-563C-44EF-7A21D66AA30C}"/>
          </ac:spMkLst>
        </pc:spChg>
        <pc:picChg chg="add mod modCrop">
          <ac:chgData name="Beau McMahon" userId="b62073b2-375d-452d-91f1-3778168b02f5" providerId="ADAL" clId="{5F99F7AF-A8CC-4475-85D9-735F2AACB9FE}" dt="2025-04-16T01:19:58.185" v="749" actId="1036"/>
          <ac:picMkLst>
            <pc:docMk/>
            <pc:sldMk cId="2241459136" sldId="279"/>
            <ac:picMk id="11" creationId="{1B54FF65-944A-988B-58E3-F2D5D018F01C}"/>
          </ac:picMkLst>
        </pc:picChg>
      </pc:sldChg>
      <pc:sldChg chg="addSp delSp modSp mod modClrScheme chgLayout">
        <pc:chgData name="Beau McMahon" userId="b62073b2-375d-452d-91f1-3778168b02f5" providerId="ADAL" clId="{5F99F7AF-A8CC-4475-85D9-735F2AACB9FE}" dt="2025-04-08T19:53:17.533" v="214" actId="1076"/>
        <pc:sldMkLst>
          <pc:docMk/>
          <pc:sldMk cId="334696707" sldId="280"/>
        </pc:sldMkLst>
        <pc:spChg chg="mod ord">
          <ac:chgData name="Beau McMahon" userId="b62073b2-375d-452d-91f1-3778168b02f5" providerId="ADAL" clId="{5F99F7AF-A8CC-4475-85D9-735F2AACB9FE}" dt="2025-04-08T19:52:56.681" v="209" actId="1076"/>
          <ac:spMkLst>
            <pc:docMk/>
            <pc:sldMk cId="334696707" sldId="280"/>
            <ac:spMk id="2" creationId="{566C97BE-403B-122E-90D1-2788978A0B6F}"/>
          </ac:spMkLst>
        </pc:spChg>
        <pc:picChg chg="add mod">
          <ac:chgData name="Beau McMahon" userId="b62073b2-375d-452d-91f1-3778168b02f5" providerId="ADAL" clId="{5F99F7AF-A8CC-4475-85D9-735F2AACB9FE}" dt="2025-04-08T19:53:17.533" v="214" actId="1076"/>
          <ac:picMkLst>
            <pc:docMk/>
            <pc:sldMk cId="334696707" sldId="280"/>
            <ac:picMk id="3074" creationId="{706D6847-1146-E0A5-7DFD-66A5554D6DA7}"/>
          </ac:picMkLst>
        </pc:picChg>
      </pc:sldChg>
      <pc:sldChg chg="addSp delSp modSp mod chgLayout">
        <pc:chgData name="Beau McMahon" userId="b62073b2-375d-452d-91f1-3778168b02f5" providerId="ADAL" clId="{5F99F7AF-A8CC-4475-85D9-735F2AACB9FE}" dt="2025-04-08T19:55:01.376" v="266" actId="1076"/>
        <pc:sldMkLst>
          <pc:docMk/>
          <pc:sldMk cId="103458723" sldId="281"/>
        </pc:sldMkLst>
        <pc:spChg chg="mod ord">
          <ac:chgData name="Beau McMahon" userId="b62073b2-375d-452d-91f1-3778168b02f5" providerId="ADAL" clId="{5F99F7AF-A8CC-4475-85D9-735F2AACB9FE}" dt="2025-04-08T19:54:31.348" v="255" actId="20577"/>
          <ac:spMkLst>
            <pc:docMk/>
            <pc:sldMk cId="103458723" sldId="281"/>
            <ac:spMk id="2" creationId="{A95E2E6A-35EC-1B8E-0FD7-8C67870ACA64}"/>
          </ac:spMkLst>
        </pc:spChg>
        <pc:spChg chg="mod ord">
          <ac:chgData name="Beau McMahon" userId="b62073b2-375d-452d-91f1-3778168b02f5" providerId="ADAL" clId="{5F99F7AF-A8CC-4475-85D9-735F2AACB9FE}" dt="2025-04-08T19:54:17.669" v="215" actId="700"/>
          <ac:spMkLst>
            <pc:docMk/>
            <pc:sldMk cId="103458723" sldId="281"/>
            <ac:spMk id="8" creationId="{8F44A959-C2BB-9170-C99C-1A2EDB71B994}"/>
          </ac:spMkLst>
        </pc:spChg>
        <pc:picChg chg="add mod">
          <ac:chgData name="Beau McMahon" userId="b62073b2-375d-452d-91f1-3778168b02f5" providerId="ADAL" clId="{5F99F7AF-A8CC-4475-85D9-735F2AACB9FE}" dt="2025-04-08T19:55:01.376" v="266" actId="1076"/>
          <ac:picMkLst>
            <pc:docMk/>
            <pc:sldMk cId="103458723" sldId="281"/>
            <ac:picMk id="4098" creationId="{136B1FF8-C84D-0B6A-9DCC-F763F8304159}"/>
          </ac:picMkLst>
        </pc:picChg>
      </pc:sldChg>
      <pc:sldChg chg="addSp delSp modSp mod">
        <pc:chgData name="Beau McMahon" userId="b62073b2-375d-452d-91f1-3778168b02f5" providerId="ADAL" clId="{5F99F7AF-A8CC-4475-85D9-735F2AACB9FE}" dt="2025-04-08T19:58:15.617" v="383" actId="732"/>
        <pc:sldMkLst>
          <pc:docMk/>
          <pc:sldMk cId="636929804" sldId="282"/>
        </pc:sldMkLst>
        <pc:spChg chg="mod">
          <ac:chgData name="Beau McMahon" userId="b62073b2-375d-452d-91f1-3778168b02f5" providerId="ADAL" clId="{5F99F7AF-A8CC-4475-85D9-735F2AACB9FE}" dt="2025-04-08T19:55:27.235" v="295" actId="20577"/>
          <ac:spMkLst>
            <pc:docMk/>
            <pc:sldMk cId="636929804" sldId="282"/>
            <ac:spMk id="2" creationId="{8B27D9B3-B64F-656A-0D99-161A6C0F518F}"/>
          </ac:spMkLst>
        </pc:spChg>
        <pc:picChg chg="add mod modCrop">
          <ac:chgData name="Beau McMahon" userId="b62073b2-375d-452d-91f1-3778168b02f5" providerId="ADAL" clId="{5F99F7AF-A8CC-4475-85D9-735F2AACB9FE}" dt="2025-04-08T19:58:15.617" v="383" actId="732"/>
          <ac:picMkLst>
            <pc:docMk/>
            <pc:sldMk cId="636929804" sldId="282"/>
            <ac:picMk id="12" creationId="{63629159-0265-2E78-FF42-E33DEB73B00C}"/>
          </ac:picMkLst>
        </pc:picChg>
      </pc:sldChg>
      <pc:sldChg chg="addSp delSp modSp mod">
        <pc:chgData name="Beau McMahon" userId="b62073b2-375d-452d-91f1-3778168b02f5" providerId="ADAL" clId="{5F99F7AF-A8CC-4475-85D9-735F2AACB9FE}" dt="2025-04-08T19:59:36.500" v="437" actId="1076"/>
        <pc:sldMkLst>
          <pc:docMk/>
          <pc:sldMk cId="1658164610" sldId="283"/>
        </pc:sldMkLst>
        <pc:spChg chg="mod">
          <ac:chgData name="Beau McMahon" userId="b62073b2-375d-452d-91f1-3778168b02f5" providerId="ADAL" clId="{5F99F7AF-A8CC-4475-85D9-735F2AACB9FE}" dt="2025-04-08T19:59:36.500" v="437" actId="1076"/>
          <ac:spMkLst>
            <pc:docMk/>
            <pc:sldMk cId="1658164610" sldId="283"/>
            <ac:spMk id="3" creationId="{4321055C-5E33-5D21-2A6E-21827FA88ED3}"/>
          </ac:spMkLst>
        </pc:spChg>
        <pc:picChg chg="add mod">
          <ac:chgData name="Beau McMahon" userId="b62073b2-375d-452d-91f1-3778168b02f5" providerId="ADAL" clId="{5F99F7AF-A8CC-4475-85D9-735F2AACB9FE}" dt="2025-04-08T19:59:33.312" v="436" actId="1076"/>
          <ac:picMkLst>
            <pc:docMk/>
            <pc:sldMk cId="1658164610" sldId="283"/>
            <ac:picMk id="6146" creationId="{3F188F5F-EFBF-3CF4-A4E5-622B71A52C0A}"/>
          </ac:picMkLst>
        </pc:picChg>
      </pc:sldChg>
      <pc:sldChg chg="addSp delSp modSp mod modClrScheme chgLayout">
        <pc:chgData name="Beau McMahon" userId="b62073b2-375d-452d-91f1-3778168b02f5" providerId="ADAL" clId="{5F99F7AF-A8CC-4475-85D9-735F2AACB9FE}" dt="2025-04-08T20:01:02.644" v="475" actId="1076"/>
        <pc:sldMkLst>
          <pc:docMk/>
          <pc:sldMk cId="2403577982" sldId="284"/>
        </pc:sldMkLst>
        <pc:spChg chg="mod ord">
          <ac:chgData name="Beau McMahon" userId="b62073b2-375d-452d-91f1-3778168b02f5" providerId="ADAL" clId="{5F99F7AF-A8CC-4475-85D9-735F2AACB9FE}" dt="2025-04-08T19:59:50.847" v="438" actId="700"/>
          <ac:spMkLst>
            <pc:docMk/>
            <pc:sldMk cId="2403577982" sldId="284"/>
            <ac:spMk id="9" creationId="{C396FFDC-ADE8-4009-A466-A81787258E88}"/>
          </ac:spMkLst>
        </pc:spChg>
        <pc:spChg chg="mod ord">
          <ac:chgData name="Beau McMahon" userId="b62073b2-375d-452d-91f1-3778168b02f5" providerId="ADAL" clId="{5F99F7AF-A8CC-4475-85D9-735F2AACB9FE}" dt="2025-04-08T20:00:49.338" v="470" actId="1076"/>
          <ac:spMkLst>
            <pc:docMk/>
            <pc:sldMk cId="2403577982" sldId="284"/>
            <ac:spMk id="17" creationId="{09140014-73D5-419B-8867-972BB18D52D4}"/>
          </ac:spMkLst>
        </pc:spChg>
        <pc:picChg chg="add mod">
          <ac:chgData name="Beau McMahon" userId="b62073b2-375d-452d-91f1-3778168b02f5" providerId="ADAL" clId="{5F99F7AF-A8CC-4475-85D9-735F2AACB9FE}" dt="2025-04-08T20:01:02.644" v="475" actId="1076"/>
          <ac:picMkLst>
            <pc:docMk/>
            <pc:sldMk cId="2403577982" sldId="284"/>
            <ac:picMk id="7170" creationId="{8E8DF337-D281-0F25-B998-BBF353984DC1}"/>
          </ac:picMkLst>
        </pc:picChg>
      </pc:sldChg>
      <pc:sldChg chg="addSp delSp modSp mod">
        <pc:chgData name="Beau McMahon" userId="b62073b2-375d-452d-91f1-3778168b02f5" providerId="ADAL" clId="{5F99F7AF-A8CC-4475-85D9-735F2AACB9FE}" dt="2025-04-08T23:24:45.830" v="523" actId="1076"/>
        <pc:sldMkLst>
          <pc:docMk/>
          <pc:sldMk cId="2791821786" sldId="285"/>
        </pc:sldMkLst>
        <pc:spChg chg="mod">
          <ac:chgData name="Beau McMahon" userId="b62073b2-375d-452d-91f1-3778168b02f5" providerId="ADAL" clId="{5F99F7AF-A8CC-4475-85D9-735F2AACB9FE}" dt="2025-04-08T23:24:19.673" v="515" actId="20577"/>
          <ac:spMkLst>
            <pc:docMk/>
            <pc:sldMk cId="2791821786" sldId="285"/>
            <ac:spMk id="8" creationId="{3E5FEE2D-79E5-4C1D-8BF7-EE619CA7039A}"/>
          </ac:spMkLst>
        </pc:spChg>
        <pc:picChg chg="add mod">
          <ac:chgData name="Beau McMahon" userId="b62073b2-375d-452d-91f1-3778168b02f5" providerId="ADAL" clId="{5F99F7AF-A8CC-4475-85D9-735F2AACB9FE}" dt="2025-04-08T23:24:45.830" v="523" actId="1076"/>
          <ac:picMkLst>
            <pc:docMk/>
            <pc:sldMk cId="2791821786" sldId="285"/>
            <ac:picMk id="8194" creationId="{4B78346C-14B8-9C26-1370-20E706485794}"/>
          </ac:picMkLst>
        </pc:picChg>
      </pc:sldChg>
      <pc:sldChg chg="addSp delSp modSp new mod chgLayout">
        <pc:chgData name="Beau McMahon" userId="b62073b2-375d-452d-91f1-3778168b02f5" providerId="ADAL" clId="{5F99F7AF-A8CC-4475-85D9-735F2AACB9FE}" dt="2025-04-08T23:26:38.078" v="594" actId="14100"/>
        <pc:sldMkLst>
          <pc:docMk/>
          <pc:sldMk cId="170247319" sldId="286"/>
        </pc:sldMkLst>
        <pc:spChg chg="mod ord">
          <ac:chgData name="Beau McMahon" userId="b62073b2-375d-452d-91f1-3778168b02f5" providerId="ADAL" clId="{5F99F7AF-A8CC-4475-85D9-735F2AACB9FE}" dt="2025-04-08T23:25:32.457" v="527" actId="700"/>
          <ac:spMkLst>
            <pc:docMk/>
            <pc:sldMk cId="170247319" sldId="286"/>
            <ac:spMk id="4" creationId="{BBAEE885-D15F-6E59-AF14-B8C77195EA58}"/>
          </ac:spMkLst>
        </pc:spChg>
        <pc:spChg chg="add mod ord">
          <ac:chgData name="Beau McMahon" userId="b62073b2-375d-452d-91f1-3778168b02f5" providerId="ADAL" clId="{5F99F7AF-A8CC-4475-85D9-735F2AACB9FE}" dt="2025-04-08T23:26:31.953" v="591" actId="313"/>
          <ac:spMkLst>
            <pc:docMk/>
            <pc:sldMk cId="170247319" sldId="286"/>
            <ac:spMk id="5" creationId="{62901BA9-9EA4-BFDB-DAC6-E16DFEF420BA}"/>
          </ac:spMkLst>
        </pc:spChg>
        <pc:picChg chg="add mod">
          <ac:chgData name="Beau McMahon" userId="b62073b2-375d-452d-91f1-3778168b02f5" providerId="ADAL" clId="{5F99F7AF-A8CC-4475-85D9-735F2AACB9FE}" dt="2025-04-08T23:26:38.078" v="594" actId="14100"/>
          <ac:picMkLst>
            <pc:docMk/>
            <pc:sldMk cId="170247319" sldId="286"/>
            <ac:picMk id="9218" creationId="{8B7E6B4E-B571-89D5-2D2C-F26A47DE93B6}"/>
          </ac:picMkLst>
        </pc:picChg>
      </pc:sldChg>
      <pc:sldChg chg="addSp delSp modSp new mod chgLayout">
        <pc:chgData name="Beau McMahon" userId="b62073b2-375d-452d-91f1-3778168b02f5" providerId="ADAL" clId="{5F99F7AF-A8CC-4475-85D9-735F2AACB9FE}" dt="2025-04-08T23:27:52.933" v="669" actId="1076"/>
        <pc:sldMkLst>
          <pc:docMk/>
          <pc:sldMk cId="301870786" sldId="287"/>
        </pc:sldMkLst>
        <pc:spChg chg="mod ord">
          <ac:chgData name="Beau McMahon" userId="b62073b2-375d-452d-91f1-3778168b02f5" providerId="ADAL" clId="{5F99F7AF-A8CC-4475-85D9-735F2AACB9FE}" dt="2025-04-08T23:26:55.233" v="596" actId="700"/>
          <ac:spMkLst>
            <pc:docMk/>
            <pc:sldMk cId="301870786" sldId="287"/>
            <ac:spMk id="4" creationId="{0D809947-8325-DDE9-551E-1770C1F72015}"/>
          </ac:spMkLst>
        </pc:spChg>
        <pc:spChg chg="add mod ord">
          <ac:chgData name="Beau McMahon" userId="b62073b2-375d-452d-91f1-3778168b02f5" providerId="ADAL" clId="{5F99F7AF-A8CC-4475-85D9-735F2AACB9FE}" dt="2025-04-08T23:27:18.808" v="662" actId="20577"/>
          <ac:spMkLst>
            <pc:docMk/>
            <pc:sldMk cId="301870786" sldId="287"/>
            <ac:spMk id="5" creationId="{8A3C6DC7-86A3-45F4-96C0-4BD09C6C03D9}"/>
          </ac:spMkLst>
        </pc:spChg>
        <pc:picChg chg="add mod">
          <ac:chgData name="Beau McMahon" userId="b62073b2-375d-452d-91f1-3778168b02f5" providerId="ADAL" clId="{5F99F7AF-A8CC-4475-85D9-735F2AACB9FE}" dt="2025-04-08T23:27:52.933" v="669" actId="1076"/>
          <ac:picMkLst>
            <pc:docMk/>
            <pc:sldMk cId="301870786" sldId="287"/>
            <ac:picMk id="10242" creationId="{1FA14164-95BB-680B-755A-9FD448A1FBE5}"/>
          </ac:picMkLst>
        </pc:picChg>
      </pc:sldChg>
      <pc:sldChg chg="addSp delSp modSp new mod">
        <pc:chgData name="Beau McMahon" userId="b62073b2-375d-452d-91f1-3778168b02f5" providerId="ADAL" clId="{5F99F7AF-A8CC-4475-85D9-735F2AACB9FE}" dt="2025-04-08T23:29:12.293" v="725" actId="732"/>
        <pc:sldMkLst>
          <pc:docMk/>
          <pc:sldMk cId="3062757587" sldId="288"/>
        </pc:sldMkLst>
        <pc:spChg chg="mod">
          <ac:chgData name="Beau McMahon" userId="b62073b2-375d-452d-91f1-3778168b02f5" providerId="ADAL" clId="{5F99F7AF-A8CC-4475-85D9-735F2AACB9FE}" dt="2025-04-08T23:28:25.472" v="717" actId="20577"/>
          <ac:spMkLst>
            <pc:docMk/>
            <pc:sldMk cId="3062757587" sldId="288"/>
            <ac:spMk id="2" creationId="{10CC063D-C274-A639-79D5-6EEB0A533BE2}"/>
          </ac:spMkLst>
        </pc:spChg>
        <pc:picChg chg="add mod">
          <ac:chgData name="Beau McMahon" userId="b62073b2-375d-452d-91f1-3778168b02f5" providerId="ADAL" clId="{5F99F7AF-A8CC-4475-85D9-735F2AACB9FE}" dt="2025-04-08T23:29:12.293" v="725" actId="732"/>
          <ac:picMkLst>
            <pc:docMk/>
            <pc:sldMk cId="3062757587" sldId="288"/>
            <ac:picMk id="11266" creationId="{65622DC8-84A9-525A-50EA-76939862EEB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86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65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24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4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8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9771" y="4563290"/>
            <a:ext cx="8610009" cy="2062693"/>
          </a:xfrm>
        </p:spPr>
        <p:txBody>
          <a:bodyPr anchor="ctr"/>
          <a:lstStyle/>
          <a:p>
            <a:pPr algn="r"/>
            <a:r>
              <a:rPr lang="en-US" b="1" dirty="0"/>
              <a:t>Blackstone Metro district </a:t>
            </a:r>
            <a:r>
              <a:rPr lang="en-US" sz="2800" dirty="0"/>
              <a:t>community improvement survey results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21055C-5E33-5D21-2A6E-21827FA88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5" y="949976"/>
            <a:ext cx="7372349" cy="542925"/>
          </a:xfrm>
        </p:spPr>
        <p:txBody>
          <a:bodyPr>
            <a:normAutofit/>
          </a:bodyPr>
          <a:lstStyle/>
          <a:p>
            <a:r>
              <a:rPr lang="en-US" b="1" dirty="0"/>
              <a:t>Blackstone Club membership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B0ADB-527F-A58C-9372-D8502ED6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146" name="Picture 2" descr="Forms response chart. Question title: Blackstone Country Club. Number of responses: 379 responses.">
            <a:extLst>
              <a:ext uri="{FF2B5EF4-FFF2-40B4-BE49-F238E27FC236}">
                <a16:creationId xmlns:a16="http://schemas.microsoft.com/office/drawing/2014/main" id="{3F188F5F-EFBF-3CF4-A4E5-622B71A52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48"/>
          <a:stretch/>
        </p:blipFill>
        <p:spPr bwMode="auto">
          <a:xfrm>
            <a:off x="1771385" y="1749958"/>
            <a:ext cx="8649227" cy="475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6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" y="6048375"/>
            <a:ext cx="8067675" cy="809625"/>
          </a:xfrm>
        </p:spPr>
        <p:txBody>
          <a:bodyPr anchor="b"/>
          <a:lstStyle/>
          <a:p>
            <a:r>
              <a:rPr lang="en-US" b="1" dirty="0"/>
              <a:t>Park cleanliness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170" name="Picture 2" descr="Forms response chart. Question title: Are the parks normally clean?. Number of responses: 379 responses.">
            <a:extLst>
              <a:ext uri="{FF2B5EF4-FFF2-40B4-BE49-F238E27FC236}">
                <a16:creationId xmlns:a16="http://schemas.microsoft.com/office/drawing/2014/main" id="{8E8DF337-D281-0F25-B998-BBF353984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87"/>
          <a:stretch/>
        </p:blipFill>
        <p:spPr bwMode="auto">
          <a:xfrm>
            <a:off x="1328229" y="748939"/>
            <a:ext cx="9535541" cy="485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57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3E5FEE2D-79E5-4C1D-8BF7-EE619CA7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621838"/>
          </a:xfrm>
        </p:spPr>
        <p:txBody>
          <a:bodyPr anchor="b"/>
          <a:lstStyle/>
          <a:p>
            <a:r>
              <a:rPr lang="en-US" b="1" dirty="0"/>
              <a:t>Rating of landscaping/manicured areas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32B776-E386-1CF9-CC8F-2D2FF3EA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194" name="Picture 2" descr="Forms response chart. Question title: Please rate the landscaping/manicured areas within the parks from 1 (Poor) to 5 (Excellent):. Number of responses: 379 responses.">
            <a:extLst>
              <a:ext uri="{FF2B5EF4-FFF2-40B4-BE49-F238E27FC236}">
                <a16:creationId xmlns:a16="http://schemas.microsoft.com/office/drawing/2014/main" id="{4B78346C-14B8-9C26-1370-20E70648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27" y="1830386"/>
            <a:ext cx="101631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821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901BA9-9EA4-BFDB-DAC6-E16DFEF42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often do you visit a park within Blackstone?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EE885-D15F-6E59-AF14-B8C77195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218" name="Picture 2" descr="Forms response chart. Question title: How often do you or a member of your household visit a park within Blackstone?. Number of responses: 379 responses.">
            <a:extLst>
              <a:ext uri="{FF2B5EF4-FFF2-40B4-BE49-F238E27FC236}">
                <a16:creationId xmlns:a16="http://schemas.microsoft.com/office/drawing/2014/main" id="{8B7E6B4E-B571-89D5-2D2C-F26A47DE9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" t="24094"/>
          <a:stretch/>
        </p:blipFill>
        <p:spPr bwMode="auto">
          <a:xfrm>
            <a:off x="581687" y="2195921"/>
            <a:ext cx="11028626" cy="351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47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3C6DC7-86A3-45F4-96C0-4BD09C6C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067" y="398988"/>
            <a:ext cx="7651865" cy="2121177"/>
          </a:xfrm>
        </p:spPr>
        <p:txBody>
          <a:bodyPr/>
          <a:lstStyle/>
          <a:p>
            <a:pPr algn="ctr"/>
            <a:r>
              <a:rPr lang="en-US" b="1" dirty="0"/>
              <a:t>Do you and your family use the play equipment at the parks?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09947-8325-DDE9-551E-1770C1F72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42" name="Picture 2" descr="Forms response chart. Question title: Do you or your children use the play equipment at either of the parks?. Number of responses: 379 responses.">
            <a:extLst>
              <a:ext uri="{FF2B5EF4-FFF2-40B4-BE49-F238E27FC236}">
                <a16:creationId xmlns:a16="http://schemas.microsoft.com/office/drawing/2014/main" id="{1FA14164-95BB-680B-755A-9FD448A1F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t="24638" r="18576"/>
          <a:stretch/>
        </p:blipFill>
        <p:spPr bwMode="auto">
          <a:xfrm>
            <a:off x="1344140" y="2783345"/>
            <a:ext cx="9029210" cy="38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70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063D-C274-A639-79D5-6EEB0A533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541" y="1018903"/>
            <a:ext cx="7288282" cy="517194"/>
          </a:xfrm>
        </p:spPr>
        <p:txBody>
          <a:bodyPr/>
          <a:lstStyle/>
          <a:p>
            <a:r>
              <a:rPr lang="en-US" b="1" dirty="0"/>
              <a:t>Added facilities to parks options.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EFC7D-F05B-4667-1DBE-B9E766EA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266" name="Picture 2" descr="Forms response chart. Question title: The District is considering adding facilities to the parks. Which of the following facilities should be&#10;added?. Number of responses: 379 responses.">
            <a:extLst>
              <a:ext uri="{FF2B5EF4-FFF2-40B4-BE49-F238E27FC236}">
                <a16:creationId xmlns:a16="http://schemas.microsoft.com/office/drawing/2014/main" id="{65622DC8-84A9-525A-50EA-76939862E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9" r="4375" b="1190"/>
          <a:stretch/>
        </p:blipFill>
        <p:spPr bwMode="auto">
          <a:xfrm>
            <a:off x="839016" y="1648619"/>
            <a:ext cx="8287565" cy="467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57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491" y="4069262"/>
            <a:ext cx="4941771" cy="3200400"/>
          </a:xfrm>
        </p:spPr>
        <p:txBody>
          <a:bodyPr>
            <a:normAutofit/>
          </a:bodyPr>
          <a:lstStyle/>
          <a:p>
            <a:r>
              <a:rPr lang="en-US" b="1" dirty="0"/>
              <a:t>Survey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70864" y="1387113"/>
            <a:ext cx="5265738" cy="6140450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Length You’ve Lived in BSM</a:t>
            </a:r>
          </a:p>
          <a:p>
            <a:pPr algn="r"/>
            <a:r>
              <a:rPr lang="en-US" sz="2000" dirty="0"/>
              <a:t>Capital Project Options</a:t>
            </a:r>
          </a:p>
          <a:p>
            <a:pPr algn="r"/>
            <a:r>
              <a:rPr lang="en-US" sz="2000" dirty="0"/>
              <a:t>Drought-Friendly Landscape</a:t>
            </a:r>
          </a:p>
          <a:p>
            <a:pPr algn="r"/>
            <a:r>
              <a:rPr lang="en-US" sz="2000" dirty="0"/>
              <a:t>Public Infrastructure </a:t>
            </a:r>
          </a:p>
          <a:p>
            <a:pPr algn="r"/>
            <a:r>
              <a:rPr lang="en-US" sz="2000" dirty="0"/>
              <a:t>Outdoor &amp; Landscape </a:t>
            </a:r>
          </a:p>
          <a:p>
            <a:pPr algn="r"/>
            <a:r>
              <a:rPr lang="en-US" sz="2000" dirty="0"/>
              <a:t>Lighting Results </a:t>
            </a:r>
          </a:p>
          <a:p>
            <a:pPr algn="r"/>
            <a:r>
              <a:rPr lang="en-US" sz="2000" dirty="0"/>
              <a:t>Funding/Investing</a:t>
            </a:r>
          </a:p>
          <a:p>
            <a:pPr algn="r"/>
            <a:r>
              <a:rPr lang="en-US" sz="2000" dirty="0"/>
              <a:t>Blackstone Country Club Membership Level </a:t>
            </a:r>
          </a:p>
          <a:p>
            <a:pPr algn="r"/>
            <a:r>
              <a:rPr lang="en-US" sz="2000" dirty="0"/>
              <a:t>Park Cleanliness </a:t>
            </a:r>
          </a:p>
          <a:p>
            <a:pPr algn="r"/>
            <a:r>
              <a:rPr lang="en-US" sz="2000" dirty="0"/>
              <a:t>Amenity Usage Results</a:t>
            </a:r>
          </a:p>
          <a:p>
            <a:pPr algn="r"/>
            <a:r>
              <a:rPr lang="en-US" sz="2000" dirty="0"/>
              <a:t>Additional Facilities Options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6356350"/>
            <a:ext cx="987425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2549" y="1119051"/>
            <a:ext cx="4051072" cy="1177018"/>
          </a:xfrm>
        </p:spPr>
        <p:txBody>
          <a:bodyPr anchor="b">
            <a:normAutofit/>
          </a:bodyPr>
          <a:lstStyle/>
          <a:p>
            <a:r>
              <a:rPr lang="en-US" b="1" dirty="0"/>
              <a:t>Length of time in Blackstone. </a:t>
            </a:r>
          </a:p>
        </p:txBody>
      </p:sp>
      <p:sp>
        <p:nvSpPr>
          <p:cNvPr id="1037" name="Slide Number Placeholder 6">
            <a:extLst>
              <a:ext uri="{FF2B5EF4-FFF2-40B4-BE49-F238E27FC236}">
                <a16:creationId xmlns:a16="http://schemas.microsoft.com/office/drawing/2014/main" id="{8E3FF0C4-4A07-C5C6-6034-899FE4E1E8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6356350"/>
            <a:ext cx="9874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1026" name="Picture 2" descr="Forms response chart. Question title: How long have you lived in the Blackstone Metropolitan District?. Number of responses: 380 responses.">
            <a:extLst>
              <a:ext uri="{FF2B5EF4-FFF2-40B4-BE49-F238E27FC236}">
                <a16:creationId xmlns:a16="http://schemas.microsoft.com/office/drawing/2014/main" id="{8AD1EFFA-0046-A9D4-B4FD-E7633302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5" b="8252"/>
          <a:stretch/>
        </p:blipFill>
        <p:spPr bwMode="auto">
          <a:xfrm>
            <a:off x="1867153" y="2441265"/>
            <a:ext cx="8457694" cy="410799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</p:pic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268F6-A361-9907-F87F-9C4377EC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0" y="254643"/>
            <a:ext cx="6096000" cy="8557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B791582-D9AE-563C-44EF-7A21D66AA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8565" y="775996"/>
            <a:ext cx="4674870" cy="911622"/>
          </a:xfrm>
        </p:spPr>
        <p:txBody>
          <a:bodyPr/>
          <a:lstStyle/>
          <a:p>
            <a:r>
              <a:rPr lang="en-US" b="1" dirty="0"/>
              <a:t>Capital projects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54FF65-944A-988B-58E3-F2D5D018F0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78" t="16049" r="2551"/>
          <a:stretch/>
        </p:blipFill>
        <p:spPr>
          <a:xfrm>
            <a:off x="504335" y="1998617"/>
            <a:ext cx="11183330" cy="3820614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24145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302" y="817000"/>
            <a:ext cx="10325396" cy="76986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Support Incentives for drought-friendly landscaping.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 descr="Forms response chart. Question title: Would you support local incentives for installing drought-friendly landscaping? . Number of responses: 379 responses.">
            <a:extLst>
              <a:ext uri="{FF2B5EF4-FFF2-40B4-BE49-F238E27FC236}">
                <a16:creationId xmlns:a16="http://schemas.microsoft.com/office/drawing/2014/main" id="{A79B1F8C-12B8-C360-DDDE-3960A6A74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38" y="2132150"/>
            <a:ext cx="10855307" cy="452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97BE-403B-122E-90D1-2788978A0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974" y="782591"/>
            <a:ext cx="7608051" cy="704851"/>
          </a:xfrm>
        </p:spPr>
        <p:txBody>
          <a:bodyPr/>
          <a:lstStyle/>
          <a:p>
            <a:r>
              <a:rPr lang="en-US" b="1" dirty="0"/>
              <a:t>Infrastructure Improvement options</a:t>
            </a:r>
          </a:p>
        </p:txBody>
      </p:sp>
      <p:pic>
        <p:nvPicPr>
          <p:cNvPr id="3074" name="Picture 2" descr="Forms response chart. Question title: Which public infrastructure improvement should be the highest priority for the district? . Number of responses: 379 responses.">
            <a:extLst>
              <a:ext uri="{FF2B5EF4-FFF2-40B4-BE49-F238E27FC236}">
                <a16:creationId xmlns:a16="http://schemas.microsoft.com/office/drawing/2014/main" id="{706D6847-1146-E0A5-7DFD-66A5554D6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74" y="2259069"/>
            <a:ext cx="9410700" cy="395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9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Outdoor &amp; landscaping improvements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8" name="Picture 2" descr="Forms response chart. Question title: Outdoor &amp; Landscape Improvements. Number of responses: 377 responses.">
            <a:extLst>
              <a:ext uri="{FF2B5EF4-FFF2-40B4-BE49-F238E27FC236}">
                <a16:creationId xmlns:a16="http://schemas.microsoft.com/office/drawing/2014/main" id="{136B1FF8-C84D-0B6A-9DCC-F763F8304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62"/>
          <a:stretch/>
        </p:blipFill>
        <p:spPr bwMode="auto">
          <a:xfrm>
            <a:off x="2165238" y="2018409"/>
            <a:ext cx="7861523" cy="399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346" y="1164047"/>
            <a:ext cx="9953308" cy="1117599"/>
          </a:xfrm>
        </p:spPr>
        <p:txBody>
          <a:bodyPr/>
          <a:lstStyle/>
          <a:p>
            <a:pPr algn="ctr"/>
            <a:r>
              <a:rPr lang="en-US" b="1" dirty="0"/>
              <a:t>Support for more Lighting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629159-0265-2E78-FF42-E33DEB73B0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1" t="13761"/>
          <a:stretch/>
        </p:blipFill>
        <p:spPr>
          <a:xfrm>
            <a:off x="1209675" y="2830558"/>
            <a:ext cx="10084753" cy="22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68" y="5879315"/>
            <a:ext cx="10293507" cy="842160"/>
          </a:xfrm>
        </p:spPr>
        <p:txBody>
          <a:bodyPr/>
          <a:lstStyle/>
          <a:p>
            <a:r>
              <a:rPr lang="en-US" b="1" dirty="0"/>
              <a:t>Funding &amp; investment option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6356350"/>
            <a:ext cx="987425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Forms response chart. Question title: Funding &amp; Investment. Number of responses: 380 responses.">
            <a:extLst>
              <a:ext uri="{FF2B5EF4-FFF2-40B4-BE49-F238E27FC236}">
                <a16:creationId xmlns:a16="http://schemas.microsoft.com/office/drawing/2014/main" id="{1DF405FD-6203-78C8-64E4-D561275F0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16916"/>
          <a:stretch/>
        </p:blipFill>
        <p:spPr bwMode="auto">
          <a:xfrm>
            <a:off x="1381126" y="1314277"/>
            <a:ext cx="10508096" cy="456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8f1fa7-7c7f-4249-84b6-82668a048686" xsi:nil="true"/>
    <MediaServiceKeyPoints xmlns="9bf3e899-547d-4d3a-8711-2387d3daec0d" xsi:nil="true"/>
    <lcf76f155ced4ddcb4097134ff3c332f xmlns="9bf3e899-547d-4d3a-8711-2387d3daec0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90AE59944E7440884708E7D59DA566" ma:contentTypeVersion="15" ma:contentTypeDescription="Create a new document." ma:contentTypeScope="" ma:versionID="f08ee0256f2f38cdd7204a4e4bd3f922">
  <xsd:schema xmlns:xsd="http://www.w3.org/2001/XMLSchema" xmlns:xs="http://www.w3.org/2001/XMLSchema" xmlns:p="http://schemas.microsoft.com/office/2006/metadata/properties" xmlns:ns2="9bf3e899-547d-4d3a-8711-2387d3daec0d" xmlns:ns3="be8f1fa7-7c7f-4249-84b6-82668a048686" targetNamespace="http://schemas.microsoft.com/office/2006/metadata/properties" ma:root="true" ma:fieldsID="d8b6dab3931d9241d835ea4639b6d925" ns2:_="" ns3:_="">
    <xsd:import namespace="9bf3e899-547d-4d3a-8711-2387d3daec0d"/>
    <xsd:import namespace="be8f1fa7-7c7f-4249-84b6-82668a0486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3e899-547d-4d3a-8711-2387d3daec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f73228f-efc4-4a7a-ba5b-9ca2253d32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f1fa7-7c7f-4249-84b6-82668a04868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a95bfbe-9f31-44ec-a344-600cbad1860c}" ma:internalName="TaxCatchAll" ma:showField="CatchAllData" ma:web="be8f1fa7-7c7f-4249-84b6-82668a0486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e8f1fa7-7c7f-4249-84b6-82668a048686"/>
    <ds:schemaRef ds:uri="9bf3e899-547d-4d3a-8711-2387d3daec0d"/>
  </ds:schemaRefs>
</ds:datastoreItem>
</file>

<file path=customXml/itemProps3.xml><?xml version="1.0" encoding="utf-8"?>
<ds:datastoreItem xmlns:ds="http://schemas.openxmlformats.org/officeDocument/2006/customXml" ds:itemID="{D5ED2207-2216-4CCF-BB48-B92A2E8AAC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f3e899-547d-4d3a-8711-2387d3daec0d"/>
    <ds:schemaRef ds:uri="be8f1fa7-7c7f-4249-84b6-82668a0486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{E4BD763B-AC08-4540-B473-73F29741B6F4}tf67328976_win32</Template>
  <TotalTime>277</TotalTime>
  <Words>137</Words>
  <Application>Microsoft Office PowerPoint</Application>
  <PresentationFormat>Widescreen</PresentationFormat>
  <Paragraphs>50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Tenorite</vt:lpstr>
      <vt:lpstr>Custom</vt:lpstr>
      <vt:lpstr>Blackstone Metro district community improvement survey results </vt:lpstr>
      <vt:lpstr>Survey Topics</vt:lpstr>
      <vt:lpstr>Length of time in Blackstone. </vt:lpstr>
      <vt:lpstr>Capital projects</vt:lpstr>
      <vt:lpstr>Support Incentives for drought-friendly landscaping. </vt:lpstr>
      <vt:lpstr>Infrastructure Improvement options</vt:lpstr>
      <vt:lpstr>Outdoor &amp; landscaping improvements</vt:lpstr>
      <vt:lpstr>Support for more Lighting</vt:lpstr>
      <vt:lpstr>Funding &amp; investment option</vt:lpstr>
      <vt:lpstr>Blackstone Club membership level</vt:lpstr>
      <vt:lpstr>Park cleanliness</vt:lpstr>
      <vt:lpstr>Rating of landscaping/manicured areas</vt:lpstr>
      <vt:lpstr>How often do you visit a park within Blackstone?</vt:lpstr>
      <vt:lpstr>Do you and your family use the play equipment at the parks?</vt:lpstr>
      <vt:lpstr>Added facilities to parks options.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Beau McMahon</dc:creator>
  <cp:lastModifiedBy>Beau McMahon</cp:lastModifiedBy>
  <cp:revision>2</cp:revision>
  <dcterms:created xsi:type="dcterms:W3CDTF">2025-04-07T18:53:25Z</dcterms:created>
  <dcterms:modified xsi:type="dcterms:W3CDTF">2025-04-16T01:20:06Z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0x010100FE90AE59944E7440884708E7D59DA566</vt:lpwstr>
  </property>
  <property fmtid="{D5CDD505-2E9C-101B-9397-08002B2CF9AE}" pid="3" name="MediaServiceImageTags">
    <vt:lpwstr/>
  </property>
</Properties>
</file>